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7" r:id="rId9"/>
    <p:sldId id="261" r:id="rId10"/>
    <p:sldId id="264" r:id="rId11"/>
    <p:sldId id="258" r:id="rId12"/>
    <p:sldId id="265" r:id="rId13"/>
    <p:sldId id="266" r:id="rId14"/>
    <p:sldId id="268" r:id="rId15"/>
    <p:sldId id="269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19DB8-5AE9-35E0-89BD-8BA7AF99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722" y="632633"/>
            <a:ext cx="12132286" cy="918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02C47-19A0-CCB2-B97B-A0DD759C7E58}"/>
              </a:ext>
            </a:extLst>
          </p:cNvPr>
          <p:cNvSpPr txBox="1"/>
          <p:nvPr/>
        </p:nvSpPr>
        <p:spPr>
          <a:xfrm>
            <a:off x="4572000" y="936966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6E033-D7C0-F1F6-C5BC-8ECB81CE4E24}"/>
              </a:ext>
            </a:extLst>
          </p:cNvPr>
          <p:cNvSpPr txBox="1"/>
          <p:nvPr/>
        </p:nvSpPr>
        <p:spPr>
          <a:xfrm>
            <a:off x="4429125" y="93315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16255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B093-4CD4-4C68-3E6C-770F3975A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C2AC8C-D96B-5EB9-67EE-0E1990BF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2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3C12A-395E-0944-F499-EB8DE6D2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62" y="366109"/>
            <a:ext cx="11963526" cy="893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A5654-25C3-DBDE-F368-5FA5F0D9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540" y="504844"/>
            <a:ext cx="11746866" cy="875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7986C-8D2A-7251-436C-65A13666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75" y="266320"/>
            <a:ext cx="12094150" cy="898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E795F-515C-4AB3-5F3B-7FF04F6F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12" y="282575"/>
            <a:ext cx="12999976" cy="96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6788C-09E2-E725-E0CD-CEA4FEB3C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8" y="558505"/>
            <a:ext cx="11695052" cy="869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A94E0-CF59-7019-6D4C-9C30C940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125" y="381769"/>
            <a:ext cx="11752081" cy="90002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534</TotalTime>
  <Words>120</Words>
  <Application>Microsoft Office PowerPoint</Application>
  <PresentationFormat>Custom</PresentationFormat>
  <Paragraphs>54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7</cp:revision>
  <dcterms:created xsi:type="dcterms:W3CDTF">2006-08-16T00:00:00Z</dcterms:created>
  <dcterms:modified xsi:type="dcterms:W3CDTF">2023-07-16T17:24:46Z</dcterms:modified>
</cp:coreProperties>
</file>